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bold.fntdata"/><Relationship Id="rId10" Type="http://schemas.openxmlformats.org/officeDocument/2006/relationships/font" Target="fonts/Raleway-regular.fntdata"/><Relationship Id="rId13" Type="http://schemas.openxmlformats.org/officeDocument/2006/relationships/font" Target="fonts/Raleway-boldItalic.fntdata"/><Relationship Id="rId12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1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1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46ab1d09a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846ab1d09a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846ab1d09a_1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846ab1d09a_1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"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"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es-419" sz="600">
                <a:latin typeface="Raleway"/>
                <a:ea typeface="Raleway"/>
                <a:cs typeface="Raleway"/>
                <a:sym typeface="Raleway"/>
              </a:rPr>
              <a:t>Nombre de la empresa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">
                <a:latin typeface="Raleway"/>
                <a:ea typeface="Raleway"/>
                <a:cs typeface="Raleway"/>
                <a:sym typeface="Raleway"/>
              </a:rPr>
              <a:t>Versión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es-419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Nombre de la empresa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Versión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575" y="128380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800">
                <a:solidFill>
                  <a:srgbClr val="000000"/>
                </a:solidFill>
              </a:rPr>
              <a:t>Plantillas Del Cliente Ideal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400"/>
              <a:t>By Nómadas Millonarios</a:t>
            </a:r>
            <a:endParaRPr b="1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8473" y="-152000"/>
            <a:ext cx="2641901" cy="193678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9"/>
          <p:cNvSpPr txBox="1"/>
          <p:nvPr>
            <p:ph type="title"/>
          </p:nvPr>
        </p:nvSpPr>
        <p:spPr>
          <a:xfrm>
            <a:off x="3586775" y="2140900"/>
            <a:ext cx="2006100" cy="5352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FFFFF"/>
                </a:solidFill>
              </a:rPr>
              <a:t>NOMBRE DE LA PROPUESTA DE VALOR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184" name="Google Shape;184;p19"/>
          <p:cNvSpPr txBox="1"/>
          <p:nvPr/>
        </p:nvSpPr>
        <p:spPr>
          <a:xfrm>
            <a:off x="771241" y="1200412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01</a:t>
            </a:r>
            <a:r>
              <a:rPr b="1" lang="es-419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85" name="Google Shape;185;p19"/>
          <p:cNvGrpSpPr/>
          <p:nvPr/>
        </p:nvGrpSpPr>
        <p:grpSpPr>
          <a:xfrm>
            <a:off x="101956" y="1200412"/>
            <a:ext cx="3167152" cy="1353953"/>
            <a:chOff x="830400" y="3274596"/>
            <a:chExt cx="2501700" cy="1353953"/>
          </a:xfrm>
        </p:grpSpPr>
        <p:sp>
          <p:nvSpPr>
            <p:cNvPr id="186" name="Google Shape;186;p19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9"/>
          <p:cNvSpPr txBox="1"/>
          <p:nvPr>
            <p:ph type="title"/>
          </p:nvPr>
        </p:nvSpPr>
        <p:spPr>
          <a:xfrm>
            <a:off x="256975" y="1273150"/>
            <a:ext cx="28335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2) ¿Cómo se consume?</a:t>
            </a:r>
            <a:endParaRPr sz="1000"/>
          </a:p>
        </p:txBody>
      </p:sp>
      <p:sp>
        <p:nvSpPr>
          <p:cNvPr id="189" name="Google Shape;189;p19"/>
          <p:cNvSpPr txBox="1"/>
          <p:nvPr>
            <p:ph idx="4294967295" type="body"/>
          </p:nvPr>
        </p:nvSpPr>
        <p:spPr>
          <a:xfrm>
            <a:off x="96825" y="1677047"/>
            <a:ext cx="3167100" cy="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90" name="Google Shape;190;p19"/>
          <p:cNvGrpSpPr/>
          <p:nvPr/>
        </p:nvGrpSpPr>
        <p:grpSpPr>
          <a:xfrm flipH="1" rot="10800000">
            <a:off x="96786" y="-11"/>
            <a:ext cx="3167152" cy="1353953"/>
            <a:chOff x="830400" y="3274596"/>
            <a:chExt cx="2501700" cy="1353953"/>
          </a:xfrm>
        </p:grpSpPr>
        <p:sp>
          <p:nvSpPr>
            <p:cNvPr id="191" name="Google Shape;191;p19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" name="Google Shape;193;p19"/>
          <p:cNvSpPr txBox="1"/>
          <p:nvPr>
            <p:ph type="title"/>
          </p:nvPr>
        </p:nvSpPr>
        <p:spPr>
          <a:xfrm>
            <a:off x="228753" y="-8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1) </a:t>
            </a:r>
            <a:r>
              <a:rPr lang="es-419" sz="1000"/>
              <a:t>¿Cómo se distribuye?</a:t>
            </a:r>
            <a:endParaRPr sz="1000"/>
          </a:p>
        </p:txBody>
      </p:sp>
      <p:sp>
        <p:nvSpPr>
          <p:cNvPr id="194" name="Google Shape;194;p19"/>
          <p:cNvSpPr txBox="1"/>
          <p:nvPr>
            <p:ph idx="4294967295" type="body"/>
          </p:nvPr>
        </p:nvSpPr>
        <p:spPr>
          <a:xfrm>
            <a:off x="96851" y="380853"/>
            <a:ext cx="3167100" cy="7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95" name="Google Shape;195;p19"/>
          <p:cNvGrpSpPr/>
          <p:nvPr/>
        </p:nvGrpSpPr>
        <p:grpSpPr>
          <a:xfrm>
            <a:off x="96574" y="2489604"/>
            <a:ext cx="3167152" cy="1306294"/>
            <a:chOff x="830400" y="3274596"/>
            <a:chExt cx="2501700" cy="1353953"/>
          </a:xfrm>
        </p:grpSpPr>
        <p:sp>
          <p:nvSpPr>
            <p:cNvPr id="196" name="Google Shape;196;p19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9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19"/>
          <p:cNvSpPr txBox="1"/>
          <p:nvPr>
            <p:ph type="title"/>
          </p:nvPr>
        </p:nvSpPr>
        <p:spPr>
          <a:xfrm>
            <a:off x="261849" y="2477326"/>
            <a:ext cx="28335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3) ¿Qué problema resuelve?</a:t>
            </a:r>
            <a:endParaRPr sz="1000"/>
          </a:p>
        </p:txBody>
      </p:sp>
      <p:sp>
        <p:nvSpPr>
          <p:cNvPr id="199" name="Google Shape;199;p19"/>
          <p:cNvSpPr txBox="1"/>
          <p:nvPr>
            <p:ph idx="4294967295" type="body"/>
          </p:nvPr>
        </p:nvSpPr>
        <p:spPr>
          <a:xfrm>
            <a:off x="96825" y="2906348"/>
            <a:ext cx="3167100" cy="877200"/>
          </a:xfrm>
          <a:prstGeom prst="rect">
            <a:avLst/>
          </a:prstGeom>
          <a:effectLst>
            <a:outerShdw blurRad="57150" rotWithShape="0" algn="bl" dir="5400000" dist="95250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00" name="Google Shape;200;p19"/>
          <p:cNvSpPr txBox="1"/>
          <p:nvPr>
            <p:ph type="title"/>
          </p:nvPr>
        </p:nvSpPr>
        <p:spPr>
          <a:xfrm>
            <a:off x="3584588" y="2695000"/>
            <a:ext cx="2006100" cy="535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419" sz="1100"/>
              <a:t>Súper Afiliados con YouTube Ads</a:t>
            </a:r>
            <a:endParaRPr b="0" sz="1100"/>
          </a:p>
        </p:txBody>
      </p:sp>
      <p:grpSp>
        <p:nvGrpSpPr>
          <p:cNvPr id="201" name="Google Shape;201;p19"/>
          <p:cNvGrpSpPr/>
          <p:nvPr/>
        </p:nvGrpSpPr>
        <p:grpSpPr>
          <a:xfrm>
            <a:off x="96926" y="3757431"/>
            <a:ext cx="3167152" cy="1353953"/>
            <a:chOff x="830400" y="3274596"/>
            <a:chExt cx="2501700" cy="1353953"/>
          </a:xfrm>
        </p:grpSpPr>
        <p:sp>
          <p:nvSpPr>
            <p:cNvPr id="202" name="Google Shape;202;p19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9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9"/>
          <p:cNvSpPr txBox="1"/>
          <p:nvPr>
            <p:ph type="title"/>
          </p:nvPr>
        </p:nvSpPr>
        <p:spPr>
          <a:xfrm>
            <a:off x="254728" y="3938302"/>
            <a:ext cx="28335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4) ¿Cómo se distingue de otras soluciones?</a:t>
            </a:r>
            <a:endParaRPr sz="1000"/>
          </a:p>
        </p:txBody>
      </p:sp>
      <p:sp>
        <p:nvSpPr>
          <p:cNvPr id="205" name="Google Shape;205;p19"/>
          <p:cNvSpPr txBox="1"/>
          <p:nvPr>
            <p:ph idx="4294967295" type="body"/>
          </p:nvPr>
        </p:nvSpPr>
        <p:spPr>
          <a:xfrm>
            <a:off x="96825" y="4368475"/>
            <a:ext cx="31671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06" name="Google Shape;206;p19"/>
          <p:cNvSpPr txBox="1"/>
          <p:nvPr/>
        </p:nvSpPr>
        <p:spPr>
          <a:xfrm>
            <a:off x="7256191" y="1216475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01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07" name="Google Shape;207;p19"/>
          <p:cNvGrpSpPr/>
          <p:nvPr/>
        </p:nvGrpSpPr>
        <p:grpSpPr>
          <a:xfrm>
            <a:off x="5980225" y="1216458"/>
            <a:ext cx="3102859" cy="1353953"/>
            <a:chOff x="830400" y="3274596"/>
            <a:chExt cx="2501700" cy="1353953"/>
          </a:xfrm>
        </p:grpSpPr>
        <p:sp>
          <p:nvSpPr>
            <p:cNvPr id="208" name="Google Shape;208;p19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9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9"/>
          <p:cNvSpPr txBox="1"/>
          <p:nvPr>
            <p:ph type="title"/>
          </p:nvPr>
        </p:nvSpPr>
        <p:spPr>
          <a:xfrm>
            <a:off x="6150305" y="1397331"/>
            <a:ext cx="27762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6</a:t>
            </a:r>
            <a:r>
              <a:rPr lang="es-419" sz="1000"/>
              <a:t>) ¿Porqué debe estar en el mercado?</a:t>
            </a:r>
            <a:endParaRPr sz="1000"/>
          </a:p>
        </p:txBody>
      </p:sp>
      <p:sp>
        <p:nvSpPr>
          <p:cNvPr id="211" name="Google Shape;211;p19"/>
          <p:cNvSpPr txBox="1"/>
          <p:nvPr>
            <p:ph idx="4294967295" type="body"/>
          </p:nvPr>
        </p:nvSpPr>
        <p:spPr>
          <a:xfrm>
            <a:off x="5980566" y="1827515"/>
            <a:ext cx="31029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212" name="Google Shape;212;p19"/>
          <p:cNvGrpSpPr/>
          <p:nvPr/>
        </p:nvGrpSpPr>
        <p:grpSpPr>
          <a:xfrm flipH="1" rot="10800000">
            <a:off x="5974916" y="16059"/>
            <a:ext cx="3103359" cy="1353953"/>
            <a:chOff x="830400" y="3274596"/>
            <a:chExt cx="2501700" cy="1353953"/>
          </a:xfrm>
        </p:grpSpPr>
        <p:sp>
          <p:nvSpPr>
            <p:cNvPr id="213" name="Google Shape;213;p19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" name="Google Shape;215;p19"/>
          <p:cNvSpPr txBox="1"/>
          <p:nvPr>
            <p:ph type="title"/>
          </p:nvPr>
        </p:nvSpPr>
        <p:spPr>
          <a:xfrm>
            <a:off x="5980074" y="101125"/>
            <a:ext cx="29715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5</a:t>
            </a:r>
            <a:r>
              <a:rPr lang="es-419" sz="1000"/>
              <a:t>) ¿Cómo supera </a:t>
            </a:r>
            <a:r>
              <a:rPr lang="es-419" sz="1000"/>
              <a:t>expectativas</a:t>
            </a:r>
            <a:r>
              <a:rPr lang="es-419" sz="1000"/>
              <a:t>?</a:t>
            </a:r>
            <a:endParaRPr sz="1000"/>
          </a:p>
        </p:txBody>
      </p:sp>
      <p:sp>
        <p:nvSpPr>
          <p:cNvPr id="216" name="Google Shape;216;p19"/>
          <p:cNvSpPr txBox="1"/>
          <p:nvPr>
            <p:ph idx="4294967295" type="body"/>
          </p:nvPr>
        </p:nvSpPr>
        <p:spPr>
          <a:xfrm>
            <a:off x="5980075" y="531300"/>
            <a:ext cx="31032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217" name="Google Shape;217;p19"/>
          <p:cNvGrpSpPr/>
          <p:nvPr/>
        </p:nvGrpSpPr>
        <p:grpSpPr>
          <a:xfrm>
            <a:off x="5980612" y="2520083"/>
            <a:ext cx="3102608" cy="1353953"/>
            <a:chOff x="830400" y="3274596"/>
            <a:chExt cx="2501700" cy="1353953"/>
          </a:xfrm>
        </p:grpSpPr>
        <p:sp>
          <p:nvSpPr>
            <p:cNvPr id="218" name="Google Shape;218;p19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" name="Google Shape;220;p19"/>
          <p:cNvSpPr txBox="1"/>
          <p:nvPr>
            <p:ph type="title"/>
          </p:nvPr>
        </p:nvSpPr>
        <p:spPr>
          <a:xfrm>
            <a:off x="6139795" y="2700956"/>
            <a:ext cx="27759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7</a:t>
            </a:r>
            <a:r>
              <a:rPr lang="es-419" sz="1000"/>
              <a:t>) ¿Cuántas unidades hay?</a:t>
            </a:r>
            <a:endParaRPr sz="1000"/>
          </a:p>
        </p:txBody>
      </p:sp>
      <p:sp>
        <p:nvSpPr>
          <p:cNvPr id="221" name="Google Shape;221;p19"/>
          <p:cNvSpPr txBox="1"/>
          <p:nvPr>
            <p:ph idx="4294967295" type="body"/>
          </p:nvPr>
        </p:nvSpPr>
        <p:spPr>
          <a:xfrm>
            <a:off x="5980928" y="3131140"/>
            <a:ext cx="31026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222" name="Google Shape;222;p19"/>
          <p:cNvGrpSpPr/>
          <p:nvPr/>
        </p:nvGrpSpPr>
        <p:grpSpPr>
          <a:xfrm>
            <a:off x="5980067" y="3832034"/>
            <a:ext cx="3098856" cy="1306294"/>
            <a:chOff x="830400" y="3274596"/>
            <a:chExt cx="2501700" cy="1353953"/>
          </a:xfrm>
        </p:grpSpPr>
        <p:sp>
          <p:nvSpPr>
            <p:cNvPr id="223" name="Google Shape;223;p19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5" name="Google Shape;225;p19"/>
          <p:cNvSpPr txBox="1"/>
          <p:nvPr>
            <p:ph type="title"/>
          </p:nvPr>
        </p:nvSpPr>
        <p:spPr>
          <a:xfrm>
            <a:off x="6139109" y="3954356"/>
            <a:ext cx="27726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8</a:t>
            </a:r>
            <a:r>
              <a:rPr lang="es-419" sz="1000"/>
              <a:t>) ¿Cuánto cuesta encontrar sustitutos?</a:t>
            </a:r>
            <a:endParaRPr sz="1000"/>
          </a:p>
        </p:txBody>
      </p:sp>
      <p:sp>
        <p:nvSpPr>
          <p:cNvPr id="226" name="Google Shape;226;p19"/>
          <p:cNvSpPr txBox="1"/>
          <p:nvPr>
            <p:ph idx="4294967295" type="body"/>
          </p:nvPr>
        </p:nvSpPr>
        <p:spPr>
          <a:xfrm>
            <a:off x="5984546" y="4384540"/>
            <a:ext cx="30990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pic>
        <p:nvPicPr>
          <p:cNvPr id="227" name="Google Shape;227;p19"/>
          <p:cNvPicPr preferRelativeResize="0"/>
          <p:nvPr/>
        </p:nvPicPr>
        <p:blipFill rotWithShape="1">
          <a:blip r:embed="rId4">
            <a:alphaModFix/>
          </a:blip>
          <a:srcRect b="0" l="41331" r="9470" t="0"/>
          <a:stretch/>
        </p:blipFill>
        <p:spPr>
          <a:xfrm>
            <a:off x="3933274" y="3374425"/>
            <a:ext cx="1280924" cy="173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0"/>
          <p:cNvSpPr/>
          <p:nvPr/>
        </p:nvSpPr>
        <p:spPr>
          <a:xfrm flipH="1" rot="10800000">
            <a:off x="-11925" y="2203350"/>
            <a:ext cx="2607900" cy="297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600" y="-235900"/>
            <a:ext cx="1643001" cy="1204474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0"/>
          <p:cNvSpPr txBox="1"/>
          <p:nvPr>
            <p:ph type="title"/>
          </p:nvPr>
        </p:nvSpPr>
        <p:spPr>
          <a:xfrm>
            <a:off x="3586775" y="907675"/>
            <a:ext cx="2006100" cy="3480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300">
                <a:solidFill>
                  <a:srgbClr val="FFFFFF"/>
                </a:solidFill>
              </a:rPr>
              <a:t>PERFIL DEL CLIENTE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5" name="Google Shape;235;p20"/>
          <p:cNvSpPr txBox="1"/>
          <p:nvPr/>
        </p:nvSpPr>
        <p:spPr>
          <a:xfrm>
            <a:off x="771241" y="1200412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01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36" name="Google Shape;236;p20"/>
          <p:cNvGrpSpPr/>
          <p:nvPr/>
        </p:nvGrpSpPr>
        <p:grpSpPr>
          <a:xfrm>
            <a:off x="-7009" y="1217083"/>
            <a:ext cx="2607772" cy="916897"/>
            <a:chOff x="830400" y="3274596"/>
            <a:chExt cx="2501700" cy="1353953"/>
          </a:xfrm>
        </p:grpSpPr>
        <p:sp>
          <p:nvSpPr>
            <p:cNvPr id="237" name="Google Shape;237;p20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0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" name="Google Shape;239;p20"/>
          <p:cNvSpPr txBox="1"/>
          <p:nvPr>
            <p:ph type="title"/>
          </p:nvPr>
        </p:nvSpPr>
        <p:spPr>
          <a:xfrm>
            <a:off x="140275" y="1319663"/>
            <a:ext cx="2342700" cy="2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Valores</a:t>
            </a:r>
            <a:endParaRPr sz="1000"/>
          </a:p>
        </p:txBody>
      </p:sp>
      <p:sp>
        <p:nvSpPr>
          <p:cNvPr id="240" name="Google Shape;240;p20"/>
          <p:cNvSpPr txBox="1"/>
          <p:nvPr>
            <p:ph idx="4294967295" type="body"/>
          </p:nvPr>
        </p:nvSpPr>
        <p:spPr>
          <a:xfrm>
            <a:off x="0" y="1510200"/>
            <a:ext cx="26079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41" name="Google Shape;241;p20"/>
          <p:cNvSpPr/>
          <p:nvPr/>
        </p:nvSpPr>
        <p:spPr>
          <a:xfrm flipH="1" rot="10800000">
            <a:off x="-9150" y="-100"/>
            <a:ext cx="2607900" cy="129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0"/>
          <p:cNvSpPr txBox="1"/>
          <p:nvPr>
            <p:ph type="title"/>
          </p:nvPr>
        </p:nvSpPr>
        <p:spPr>
          <a:xfrm>
            <a:off x="228750" y="-29377"/>
            <a:ext cx="22383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METAS Y VALORES</a:t>
            </a:r>
            <a:endParaRPr sz="1000"/>
          </a:p>
        </p:txBody>
      </p:sp>
      <p:sp>
        <p:nvSpPr>
          <p:cNvPr id="243" name="Google Shape;243;p20"/>
          <p:cNvSpPr txBox="1"/>
          <p:nvPr>
            <p:ph idx="4294967295" type="body"/>
          </p:nvPr>
        </p:nvSpPr>
        <p:spPr>
          <a:xfrm>
            <a:off x="0" y="548475"/>
            <a:ext cx="25932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44" name="Google Shape;244;p20"/>
          <p:cNvSpPr txBox="1"/>
          <p:nvPr>
            <p:ph type="title"/>
          </p:nvPr>
        </p:nvSpPr>
        <p:spPr>
          <a:xfrm>
            <a:off x="2610863" y="132470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Nombre del cliente: </a:t>
            </a:r>
            <a:endParaRPr b="0" sz="900"/>
          </a:p>
        </p:txBody>
      </p:sp>
      <p:sp>
        <p:nvSpPr>
          <p:cNvPr id="245" name="Google Shape;245;p20"/>
          <p:cNvSpPr txBox="1"/>
          <p:nvPr/>
        </p:nvSpPr>
        <p:spPr>
          <a:xfrm>
            <a:off x="7256191" y="1216475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01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46" name="Google Shape;246;p20"/>
          <p:cNvGrpSpPr/>
          <p:nvPr/>
        </p:nvGrpSpPr>
        <p:grpSpPr>
          <a:xfrm>
            <a:off x="6616816" y="1260869"/>
            <a:ext cx="2593262" cy="1204477"/>
            <a:chOff x="830400" y="3274596"/>
            <a:chExt cx="2501700" cy="1353953"/>
          </a:xfrm>
        </p:grpSpPr>
        <p:sp>
          <p:nvSpPr>
            <p:cNvPr id="247" name="Google Shape;247;p20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0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" name="Google Shape;249;p20"/>
          <p:cNvSpPr txBox="1"/>
          <p:nvPr>
            <p:ph type="title"/>
          </p:nvPr>
        </p:nvSpPr>
        <p:spPr>
          <a:xfrm>
            <a:off x="6750588" y="1319309"/>
            <a:ext cx="2238300" cy="2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Miedos</a:t>
            </a:r>
            <a:endParaRPr sz="1000"/>
          </a:p>
        </p:txBody>
      </p:sp>
      <p:sp>
        <p:nvSpPr>
          <p:cNvPr id="250" name="Google Shape;250;p20"/>
          <p:cNvSpPr txBox="1"/>
          <p:nvPr>
            <p:ph idx="4294967295" type="body"/>
          </p:nvPr>
        </p:nvSpPr>
        <p:spPr>
          <a:xfrm>
            <a:off x="6666063" y="1587488"/>
            <a:ext cx="24273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51" name="Google Shape;251;p20"/>
          <p:cNvSpPr/>
          <p:nvPr/>
        </p:nvSpPr>
        <p:spPr>
          <a:xfrm flipH="1" rot="10800000">
            <a:off x="6581700" y="15999"/>
            <a:ext cx="2595900" cy="133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 txBox="1"/>
          <p:nvPr>
            <p:ph type="title"/>
          </p:nvPr>
        </p:nvSpPr>
        <p:spPr>
          <a:xfrm>
            <a:off x="6713153" y="101129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Desafíos</a:t>
            </a:r>
            <a:endParaRPr sz="1000"/>
          </a:p>
        </p:txBody>
      </p:sp>
      <p:sp>
        <p:nvSpPr>
          <p:cNvPr id="253" name="Google Shape;253;p20"/>
          <p:cNvSpPr txBox="1"/>
          <p:nvPr>
            <p:ph idx="4294967295" type="body"/>
          </p:nvPr>
        </p:nvSpPr>
        <p:spPr>
          <a:xfrm>
            <a:off x="6608750" y="531300"/>
            <a:ext cx="24273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254" name="Google Shape;254;p20"/>
          <p:cNvGrpSpPr/>
          <p:nvPr/>
        </p:nvGrpSpPr>
        <p:grpSpPr>
          <a:xfrm>
            <a:off x="6548778" y="2520110"/>
            <a:ext cx="2590260" cy="1353953"/>
            <a:chOff x="830400" y="3274596"/>
            <a:chExt cx="2501700" cy="1353953"/>
          </a:xfrm>
        </p:grpSpPr>
        <p:sp>
          <p:nvSpPr>
            <p:cNvPr id="255" name="Google Shape;255;p20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7" name="Google Shape;257;p20"/>
          <p:cNvSpPr txBox="1"/>
          <p:nvPr>
            <p:ph type="title"/>
          </p:nvPr>
        </p:nvSpPr>
        <p:spPr>
          <a:xfrm>
            <a:off x="6709825" y="2862971"/>
            <a:ext cx="2238300" cy="2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Objeciones a la venta</a:t>
            </a:r>
            <a:endParaRPr sz="1000"/>
          </a:p>
        </p:txBody>
      </p:sp>
      <p:sp>
        <p:nvSpPr>
          <p:cNvPr id="258" name="Google Shape;258;p20"/>
          <p:cNvSpPr txBox="1"/>
          <p:nvPr>
            <p:ph idx="4294967295" type="body"/>
          </p:nvPr>
        </p:nvSpPr>
        <p:spPr>
          <a:xfrm>
            <a:off x="6709825" y="3131152"/>
            <a:ext cx="22383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259" name="Google Shape;259;p20"/>
          <p:cNvGrpSpPr/>
          <p:nvPr/>
        </p:nvGrpSpPr>
        <p:grpSpPr>
          <a:xfrm>
            <a:off x="6581511" y="3791609"/>
            <a:ext cx="2590260" cy="1444533"/>
            <a:chOff x="830400" y="3274596"/>
            <a:chExt cx="2501700" cy="1353953"/>
          </a:xfrm>
        </p:grpSpPr>
        <p:sp>
          <p:nvSpPr>
            <p:cNvPr id="260" name="Google Shape;260;p20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0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20"/>
          <p:cNvSpPr txBox="1"/>
          <p:nvPr>
            <p:ph type="title"/>
          </p:nvPr>
        </p:nvSpPr>
        <p:spPr>
          <a:xfrm>
            <a:off x="6710850" y="3954347"/>
            <a:ext cx="2238300" cy="2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Rol en el proceso de compra</a:t>
            </a:r>
            <a:endParaRPr sz="1000"/>
          </a:p>
        </p:txBody>
      </p:sp>
      <p:sp>
        <p:nvSpPr>
          <p:cNvPr id="263" name="Google Shape;263;p20"/>
          <p:cNvSpPr txBox="1"/>
          <p:nvPr>
            <p:ph idx="4294967295" type="body"/>
          </p:nvPr>
        </p:nvSpPr>
        <p:spPr>
          <a:xfrm>
            <a:off x="6706500" y="4239250"/>
            <a:ext cx="2238300" cy="8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64" name="Google Shape;264;p20"/>
          <p:cNvSpPr txBox="1"/>
          <p:nvPr>
            <p:ph type="title"/>
          </p:nvPr>
        </p:nvSpPr>
        <p:spPr>
          <a:xfrm>
            <a:off x="2607525" y="164420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Nombre de la PV:</a:t>
            </a:r>
            <a:r>
              <a:rPr b="0" lang="es-419" sz="900"/>
              <a:t> </a:t>
            </a:r>
            <a:endParaRPr b="0" sz="900"/>
          </a:p>
        </p:txBody>
      </p:sp>
      <p:sp>
        <p:nvSpPr>
          <p:cNvPr id="265" name="Google Shape;265;p20"/>
          <p:cNvSpPr txBox="1"/>
          <p:nvPr>
            <p:ph type="title"/>
          </p:nvPr>
        </p:nvSpPr>
        <p:spPr>
          <a:xfrm>
            <a:off x="2607538" y="194245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Edad: </a:t>
            </a:r>
            <a:endParaRPr b="0" sz="900"/>
          </a:p>
        </p:txBody>
      </p:sp>
      <p:sp>
        <p:nvSpPr>
          <p:cNvPr id="266" name="Google Shape;266;p20"/>
          <p:cNvSpPr txBox="1"/>
          <p:nvPr>
            <p:ph type="title"/>
          </p:nvPr>
        </p:nvSpPr>
        <p:spPr>
          <a:xfrm>
            <a:off x="2607538" y="222955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Género</a:t>
            </a:r>
            <a:r>
              <a:rPr lang="es-419" sz="900"/>
              <a:t>:</a:t>
            </a:r>
            <a:r>
              <a:rPr b="0" lang="es-419" sz="900"/>
              <a:t> </a:t>
            </a:r>
            <a:endParaRPr b="0" sz="900"/>
          </a:p>
        </p:txBody>
      </p:sp>
      <p:sp>
        <p:nvSpPr>
          <p:cNvPr id="267" name="Google Shape;267;p20"/>
          <p:cNvSpPr txBox="1"/>
          <p:nvPr>
            <p:ph type="title"/>
          </p:nvPr>
        </p:nvSpPr>
        <p:spPr>
          <a:xfrm>
            <a:off x="2604213" y="251665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Estado Civil: </a:t>
            </a:r>
            <a:endParaRPr b="0" sz="900"/>
          </a:p>
        </p:txBody>
      </p:sp>
      <p:sp>
        <p:nvSpPr>
          <p:cNvPr id="268" name="Google Shape;268;p20"/>
          <p:cNvSpPr txBox="1"/>
          <p:nvPr>
            <p:ph type="title"/>
          </p:nvPr>
        </p:nvSpPr>
        <p:spPr>
          <a:xfrm>
            <a:off x="2604213" y="280375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Edad de los niños: </a:t>
            </a:r>
            <a:endParaRPr b="0" sz="900"/>
          </a:p>
        </p:txBody>
      </p:sp>
      <p:sp>
        <p:nvSpPr>
          <p:cNvPr id="269" name="Google Shape;269;p20"/>
          <p:cNvSpPr txBox="1"/>
          <p:nvPr>
            <p:ph type="title"/>
          </p:nvPr>
        </p:nvSpPr>
        <p:spPr>
          <a:xfrm>
            <a:off x="2604213" y="309085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Ubicación: </a:t>
            </a:r>
            <a:endParaRPr b="0" sz="900"/>
          </a:p>
        </p:txBody>
      </p:sp>
      <p:sp>
        <p:nvSpPr>
          <p:cNvPr id="270" name="Google Shape;270;p20"/>
          <p:cNvSpPr txBox="1"/>
          <p:nvPr>
            <p:ph type="title"/>
          </p:nvPr>
        </p:nvSpPr>
        <p:spPr>
          <a:xfrm>
            <a:off x="2599825" y="337795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Ingresos: </a:t>
            </a:r>
            <a:endParaRPr b="0" sz="900"/>
          </a:p>
        </p:txBody>
      </p:sp>
      <p:sp>
        <p:nvSpPr>
          <p:cNvPr id="271" name="Google Shape;271;p20"/>
          <p:cNvSpPr txBox="1"/>
          <p:nvPr>
            <p:ph type="title"/>
          </p:nvPr>
        </p:nvSpPr>
        <p:spPr>
          <a:xfrm>
            <a:off x="2599838" y="366505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Trabajo</a:t>
            </a:r>
            <a:r>
              <a:rPr lang="es-419" sz="900"/>
              <a:t>: </a:t>
            </a:r>
            <a:endParaRPr b="0" sz="900"/>
          </a:p>
        </p:txBody>
      </p:sp>
      <p:sp>
        <p:nvSpPr>
          <p:cNvPr id="272" name="Google Shape;272;p20"/>
          <p:cNvSpPr txBox="1"/>
          <p:nvPr>
            <p:ph type="title"/>
          </p:nvPr>
        </p:nvSpPr>
        <p:spPr>
          <a:xfrm>
            <a:off x="2599838" y="395215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Título Profesional</a:t>
            </a:r>
            <a:r>
              <a:rPr lang="es-419" sz="900"/>
              <a:t>:</a:t>
            </a:r>
            <a:endParaRPr sz="900"/>
          </a:p>
        </p:txBody>
      </p:sp>
      <p:sp>
        <p:nvSpPr>
          <p:cNvPr id="273" name="Google Shape;273;p20"/>
          <p:cNvSpPr txBox="1"/>
          <p:nvPr>
            <p:ph type="title"/>
          </p:nvPr>
        </p:nvSpPr>
        <p:spPr>
          <a:xfrm>
            <a:off x="2599825" y="423925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Ingresos Anuales:</a:t>
            </a:r>
            <a:endParaRPr sz="900"/>
          </a:p>
        </p:txBody>
      </p:sp>
      <p:sp>
        <p:nvSpPr>
          <p:cNvPr id="274" name="Google Shape;274;p20"/>
          <p:cNvSpPr txBox="1"/>
          <p:nvPr>
            <p:ph type="title"/>
          </p:nvPr>
        </p:nvSpPr>
        <p:spPr>
          <a:xfrm>
            <a:off x="2593275" y="453750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NIvel de educación: </a:t>
            </a:r>
            <a:endParaRPr b="0" sz="900"/>
          </a:p>
        </p:txBody>
      </p:sp>
      <p:sp>
        <p:nvSpPr>
          <p:cNvPr id="275" name="Google Shape;275;p20"/>
          <p:cNvSpPr txBox="1"/>
          <p:nvPr>
            <p:ph type="title"/>
          </p:nvPr>
        </p:nvSpPr>
        <p:spPr>
          <a:xfrm>
            <a:off x="2593275" y="4835750"/>
            <a:ext cx="3979800" cy="2682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/>
              <a:t>Otro:</a:t>
            </a:r>
            <a:endParaRPr sz="900"/>
          </a:p>
        </p:txBody>
      </p:sp>
      <p:sp>
        <p:nvSpPr>
          <p:cNvPr id="276" name="Google Shape;276;p20"/>
          <p:cNvSpPr txBox="1"/>
          <p:nvPr>
            <p:ph type="title"/>
          </p:nvPr>
        </p:nvSpPr>
        <p:spPr>
          <a:xfrm>
            <a:off x="133678" y="230840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Metas</a:t>
            </a:r>
            <a:endParaRPr sz="1000"/>
          </a:p>
        </p:txBody>
      </p:sp>
      <p:sp>
        <p:nvSpPr>
          <p:cNvPr id="277" name="Google Shape;277;p20"/>
          <p:cNvSpPr txBox="1"/>
          <p:nvPr>
            <p:ph type="title"/>
          </p:nvPr>
        </p:nvSpPr>
        <p:spPr>
          <a:xfrm>
            <a:off x="145950" y="2918788"/>
            <a:ext cx="2342700" cy="2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Revistas:</a:t>
            </a:r>
            <a:endParaRPr sz="1000"/>
          </a:p>
        </p:txBody>
      </p:sp>
      <p:sp>
        <p:nvSpPr>
          <p:cNvPr id="278" name="Google Shape;278;p20"/>
          <p:cNvSpPr txBox="1"/>
          <p:nvPr>
            <p:ph idx="4294967295" type="body"/>
          </p:nvPr>
        </p:nvSpPr>
        <p:spPr>
          <a:xfrm>
            <a:off x="15025" y="3105075"/>
            <a:ext cx="25932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79" name="Google Shape;279;p20"/>
          <p:cNvSpPr txBox="1"/>
          <p:nvPr>
            <p:ph type="title"/>
          </p:nvPr>
        </p:nvSpPr>
        <p:spPr>
          <a:xfrm>
            <a:off x="238025" y="2282984"/>
            <a:ext cx="2238300" cy="2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FUENTES DE INFORMACIÓN</a:t>
            </a:r>
            <a:endParaRPr sz="1000"/>
          </a:p>
        </p:txBody>
      </p:sp>
      <p:sp>
        <p:nvSpPr>
          <p:cNvPr id="280" name="Google Shape;280;p20"/>
          <p:cNvSpPr txBox="1"/>
          <p:nvPr>
            <p:ph idx="4294967295" type="body"/>
          </p:nvPr>
        </p:nvSpPr>
        <p:spPr>
          <a:xfrm>
            <a:off x="0" y="2607825"/>
            <a:ext cx="26079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81" name="Google Shape;281;p20"/>
          <p:cNvSpPr txBox="1"/>
          <p:nvPr>
            <p:ph type="title"/>
          </p:nvPr>
        </p:nvSpPr>
        <p:spPr>
          <a:xfrm>
            <a:off x="80975" y="2504283"/>
            <a:ext cx="2238300" cy="22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Libros:</a:t>
            </a:r>
            <a:endParaRPr sz="1000"/>
          </a:p>
        </p:txBody>
      </p:sp>
      <p:sp>
        <p:nvSpPr>
          <p:cNvPr id="282" name="Google Shape;282;p20"/>
          <p:cNvSpPr txBox="1"/>
          <p:nvPr>
            <p:ph type="title"/>
          </p:nvPr>
        </p:nvSpPr>
        <p:spPr>
          <a:xfrm>
            <a:off x="135725" y="3382975"/>
            <a:ext cx="2342700" cy="2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Blogs/webs</a:t>
            </a:r>
            <a:r>
              <a:rPr lang="es-419" sz="1000"/>
              <a:t>:</a:t>
            </a:r>
            <a:endParaRPr sz="1000"/>
          </a:p>
        </p:txBody>
      </p:sp>
      <p:sp>
        <p:nvSpPr>
          <p:cNvPr id="283" name="Google Shape;283;p20"/>
          <p:cNvSpPr txBox="1"/>
          <p:nvPr>
            <p:ph idx="4294967295" type="body"/>
          </p:nvPr>
        </p:nvSpPr>
        <p:spPr>
          <a:xfrm>
            <a:off x="4800" y="3569256"/>
            <a:ext cx="25932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84" name="Google Shape;284;p20"/>
          <p:cNvSpPr txBox="1"/>
          <p:nvPr>
            <p:ph type="title"/>
          </p:nvPr>
        </p:nvSpPr>
        <p:spPr>
          <a:xfrm>
            <a:off x="125950" y="3847138"/>
            <a:ext cx="2342700" cy="2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Conferencias</a:t>
            </a:r>
            <a:r>
              <a:rPr lang="es-419" sz="1000"/>
              <a:t>:</a:t>
            </a:r>
            <a:endParaRPr sz="1000"/>
          </a:p>
        </p:txBody>
      </p:sp>
      <p:sp>
        <p:nvSpPr>
          <p:cNvPr id="285" name="Google Shape;285;p20"/>
          <p:cNvSpPr txBox="1"/>
          <p:nvPr>
            <p:ph idx="4294967295" type="body"/>
          </p:nvPr>
        </p:nvSpPr>
        <p:spPr>
          <a:xfrm>
            <a:off x="-4975" y="4033425"/>
            <a:ext cx="25932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86" name="Google Shape;286;p20"/>
          <p:cNvSpPr txBox="1"/>
          <p:nvPr>
            <p:ph type="title"/>
          </p:nvPr>
        </p:nvSpPr>
        <p:spPr>
          <a:xfrm>
            <a:off x="151625" y="4341438"/>
            <a:ext cx="2342700" cy="2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Gurus</a:t>
            </a:r>
            <a:r>
              <a:rPr lang="es-419" sz="1000"/>
              <a:t>:</a:t>
            </a:r>
            <a:endParaRPr sz="1000"/>
          </a:p>
        </p:txBody>
      </p:sp>
      <p:sp>
        <p:nvSpPr>
          <p:cNvPr id="287" name="Google Shape;287;p20"/>
          <p:cNvSpPr txBox="1"/>
          <p:nvPr>
            <p:ph idx="4294967295" type="body"/>
          </p:nvPr>
        </p:nvSpPr>
        <p:spPr>
          <a:xfrm>
            <a:off x="20700" y="4527725"/>
            <a:ext cx="25932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88" name="Google Shape;288;p20"/>
          <p:cNvSpPr txBox="1"/>
          <p:nvPr>
            <p:ph type="title"/>
          </p:nvPr>
        </p:nvSpPr>
        <p:spPr>
          <a:xfrm>
            <a:off x="6634050" y="-25903"/>
            <a:ext cx="2238300" cy="2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DESAFÍOS Y PUNTOS DÉBILES</a:t>
            </a:r>
            <a:endParaRPr sz="1000"/>
          </a:p>
        </p:txBody>
      </p:sp>
      <p:sp>
        <p:nvSpPr>
          <p:cNvPr id="289" name="Google Shape;289;p20"/>
          <p:cNvSpPr txBox="1"/>
          <p:nvPr>
            <p:ph type="title"/>
          </p:nvPr>
        </p:nvSpPr>
        <p:spPr>
          <a:xfrm>
            <a:off x="6634050" y="2636834"/>
            <a:ext cx="2238300" cy="2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DESAFÍOS Y PUNTOS DÉBILES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6248" y="-49125"/>
            <a:ext cx="886374" cy="64980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1"/>
          <p:cNvSpPr txBox="1"/>
          <p:nvPr>
            <p:ph type="title"/>
          </p:nvPr>
        </p:nvSpPr>
        <p:spPr>
          <a:xfrm>
            <a:off x="2644450" y="588600"/>
            <a:ext cx="3983100" cy="5352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FFFFF"/>
                </a:solidFill>
              </a:rPr>
              <a:t>TRANSFORMACIÓN DEL CLIENTE</a:t>
            </a:r>
            <a:endParaRPr sz="1500">
              <a:solidFill>
                <a:srgbClr val="FFFFFF"/>
              </a:solidFill>
            </a:endParaRPr>
          </a:p>
        </p:txBody>
      </p:sp>
      <p:grpSp>
        <p:nvGrpSpPr>
          <p:cNvPr id="296" name="Google Shape;296;p21"/>
          <p:cNvGrpSpPr/>
          <p:nvPr/>
        </p:nvGrpSpPr>
        <p:grpSpPr>
          <a:xfrm>
            <a:off x="96613" y="1682621"/>
            <a:ext cx="2501700" cy="1353953"/>
            <a:chOff x="830400" y="3274596"/>
            <a:chExt cx="2501700" cy="1353953"/>
          </a:xfrm>
        </p:grpSpPr>
        <p:sp>
          <p:nvSpPr>
            <p:cNvPr id="297" name="Google Shape;297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9" name="Google Shape;299;p21"/>
          <p:cNvSpPr txBox="1"/>
          <p:nvPr>
            <p:ph type="title"/>
          </p:nvPr>
        </p:nvSpPr>
        <p:spPr>
          <a:xfrm>
            <a:off x="223440" y="1755378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¿Cómo se Siente?</a:t>
            </a:r>
            <a:endParaRPr sz="1000"/>
          </a:p>
        </p:txBody>
      </p:sp>
      <p:sp>
        <p:nvSpPr>
          <p:cNvPr id="300" name="Google Shape;300;p21"/>
          <p:cNvSpPr txBox="1"/>
          <p:nvPr>
            <p:ph idx="4294967295" type="body"/>
          </p:nvPr>
        </p:nvSpPr>
        <p:spPr>
          <a:xfrm>
            <a:off x="96938" y="2159275"/>
            <a:ext cx="2501700" cy="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301" name="Google Shape;301;p21"/>
          <p:cNvGrpSpPr/>
          <p:nvPr/>
        </p:nvGrpSpPr>
        <p:grpSpPr>
          <a:xfrm flipH="1" rot="10800000">
            <a:off x="84792" y="457571"/>
            <a:ext cx="2501700" cy="1353953"/>
            <a:chOff x="830400" y="3274596"/>
            <a:chExt cx="2501700" cy="1353953"/>
          </a:xfrm>
        </p:grpSpPr>
        <p:sp>
          <p:nvSpPr>
            <p:cNvPr id="302" name="Google Shape;302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4" name="Google Shape;304;p21"/>
          <p:cNvSpPr txBox="1"/>
          <p:nvPr>
            <p:ph type="title"/>
          </p:nvPr>
        </p:nvSpPr>
        <p:spPr>
          <a:xfrm>
            <a:off x="216778" y="457567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¿Qué Tiene?</a:t>
            </a:r>
            <a:endParaRPr sz="1000"/>
          </a:p>
        </p:txBody>
      </p:sp>
      <p:sp>
        <p:nvSpPr>
          <p:cNvPr id="305" name="Google Shape;305;p21"/>
          <p:cNvSpPr txBox="1"/>
          <p:nvPr>
            <p:ph idx="4294967295" type="body"/>
          </p:nvPr>
        </p:nvSpPr>
        <p:spPr>
          <a:xfrm>
            <a:off x="84850" y="838425"/>
            <a:ext cx="2501700" cy="7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306" name="Google Shape;306;p21"/>
          <p:cNvGrpSpPr/>
          <p:nvPr/>
        </p:nvGrpSpPr>
        <p:grpSpPr>
          <a:xfrm>
            <a:off x="91453" y="3038492"/>
            <a:ext cx="2501700" cy="995968"/>
            <a:chOff x="830400" y="3274596"/>
            <a:chExt cx="2501700" cy="1353953"/>
          </a:xfrm>
        </p:grpSpPr>
        <p:sp>
          <p:nvSpPr>
            <p:cNvPr id="307" name="Google Shape;307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9" name="Google Shape;309;p21"/>
          <p:cNvSpPr txBox="1"/>
          <p:nvPr>
            <p:ph type="title"/>
          </p:nvPr>
        </p:nvSpPr>
        <p:spPr>
          <a:xfrm>
            <a:off x="222140" y="2955203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¿Cómo es su Día Normal?</a:t>
            </a:r>
            <a:endParaRPr sz="1000"/>
          </a:p>
        </p:txBody>
      </p:sp>
      <p:sp>
        <p:nvSpPr>
          <p:cNvPr id="310" name="Google Shape;310;p21"/>
          <p:cNvSpPr txBox="1"/>
          <p:nvPr>
            <p:ph idx="4294967295" type="body"/>
          </p:nvPr>
        </p:nvSpPr>
        <p:spPr>
          <a:xfrm>
            <a:off x="91788" y="3384225"/>
            <a:ext cx="2501700" cy="649800"/>
          </a:xfrm>
          <a:prstGeom prst="rect">
            <a:avLst/>
          </a:prstGeom>
          <a:effectLst>
            <a:outerShdw blurRad="57150" rotWithShape="0" algn="bl" dir="5400000" dist="95250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311" name="Google Shape;311;p21"/>
          <p:cNvGrpSpPr/>
          <p:nvPr/>
        </p:nvGrpSpPr>
        <p:grpSpPr>
          <a:xfrm>
            <a:off x="93166" y="4036385"/>
            <a:ext cx="2501700" cy="1066915"/>
            <a:chOff x="830400" y="3274596"/>
            <a:chExt cx="2501700" cy="1353953"/>
          </a:xfrm>
        </p:grpSpPr>
        <p:sp>
          <p:nvSpPr>
            <p:cNvPr id="312" name="Google Shape;312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4" name="Google Shape;314;p21"/>
          <p:cNvSpPr txBox="1"/>
          <p:nvPr>
            <p:ph type="title"/>
          </p:nvPr>
        </p:nvSpPr>
        <p:spPr>
          <a:xfrm>
            <a:off x="216515" y="4085253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Estatus</a:t>
            </a:r>
            <a:endParaRPr sz="1000"/>
          </a:p>
        </p:txBody>
      </p:sp>
      <p:sp>
        <p:nvSpPr>
          <p:cNvPr id="315" name="Google Shape;315;p21"/>
          <p:cNvSpPr txBox="1"/>
          <p:nvPr>
            <p:ph idx="4294967295" type="body"/>
          </p:nvPr>
        </p:nvSpPr>
        <p:spPr>
          <a:xfrm>
            <a:off x="96825" y="4368475"/>
            <a:ext cx="25017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316" name="Google Shape;316;p21"/>
          <p:cNvSpPr txBox="1"/>
          <p:nvPr>
            <p:ph type="title"/>
          </p:nvPr>
        </p:nvSpPr>
        <p:spPr>
          <a:xfrm>
            <a:off x="91800" y="227775"/>
            <a:ext cx="17097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/>
              <a:t>ANTES</a:t>
            </a:r>
            <a:endParaRPr sz="1500"/>
          </a:p>
        </p:txBody>
      </p:sp>
      <p:grpSp>
        <p:nvGrpSpPr>
          <p:cNvPr id="317" name="Google Shape;317;p21"/>
          <p:cNvGrpSpPr/>
          <p:nvPr/>
        </p:nvGrpSpPr>
        <p:grpSpPr>
          <a:xfrm>
            <a:off x="6568188" y="1714846"/>
            <a:ext cx="2501700" cy="1353953"/>
            <a:chOff x="830400" y="3274596"/>
            <a:chExt cx="2501700" cy="1353953"/>
          </a:xfrm>
        </p:grpSpPr>
        <p:sp>
          <p:nvSpPr>
            <p:cNvPr id="318" name="Google Shape;318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0" name="Google Shape;320;p21"/>
          <p:cNvSpPr txBox="1"/>
          <p:nvPr>
            <p:ph type="title"/>
          </p:nvPr>
        </p:nvSpPr>
        <p:spPr>
          <a:xfrm>
            <a:off x="6695015" y="1787603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¿Cómo se Siente?</a:t>
            </a:r>
            <a:endParaRPr sz="1000"/>
          </a:p>
        </p:txBody>
      </p:sp>
      <p:sp>
        <p:nvSpPr>
          <p:cNvPr id="321" name="Google Shape;321;p21"/>
          <p:cNvSpPr txBox="1"/>
          <p:nvPr>
            <p:ph idx="4294967295" type="body"/>
          </p:nvPr>
        </p:nvSpPr>
        <p:spPr>
          <a:xfrm>
            <a:off x="6568513" y="2191500"/>
            <a:ext cx="2501700" cy="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322" name="Google Shape;322;p21"/>
          <p:cNvGrpSpPr/>
          <p:nvPr/>
        </p:nvGrpSpPr>
        <p:grpSpPr>
          <a:xfrm flipH="1" rot="10800000">
            <a:off x="6556367" y="489796"/>
            <a:ext cx="2501700" cy="1353953"/>
            <a:chOff x="830400" y="3274596"/>
            <a:chExt cx="2501700" cy="1353953"/>
          </a:xfrm>
        </p:grpSpPr>
        <p:sp>
          <p:nvSpPr>
            <p:cNvPr id="323" name="Google Shape;323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5" name="Google Shape;325;p21"/>
          <p:cNvSpPr txBox="1"/>
          <p:nvPr>
            <p:ph type="title"/>
          </p:nvPr>
        </p:nvSpPr>
        <p:spPr>
          <a:xfrm>
            <a:off x="6688353" y="489792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¿Qué Tiene?</a:t>
            </a:r>
            <a:endParaRPr sz="1000"/>
          </a:p>
        </p:txBody>
      </p:sp>
      <p:sp>
        <p:nvSpPr>
          <p:cNvPr id="326" name="Google Shape;326;p21"/>
          <p:cNvSpPr txBox="1"/>
          <p:nvPr>
            <p:ph idx="4294967295" type="body"/>
          </p:nvPr>
        </p:nvSpPr>
        <p:spPr>
          <a:xfrm>
            <a:off x="6556425" y="870650"/>
            <a:ext cx="2501700" cy="7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6563028" y="3070717"/>
            <a:ext cx="2501700" cy="995968"/>
            <a:chOff x="830400" y="3274596"/>
            <a:chExt cx="2501700" cy="1353953"/>
          </a:xfrm>
        </p:grpSpPr>
        <p:sp>
          <p:nvSpPr>
            <p:cNvPr id="328" name="Google Shape;328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0" name="Google Shape;330;p21"/>
          <p:cNvSpPr txBox="1"/>
          <p:nvPr>
            <p:ph type="title"/>
          </p:nvPr>
        </p:nvSpPr>
        <p:spPr>
          <a:xfrm>
            <a:off x="6693715" y="2987428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¿Cómo es su Día Normal?</a:t>
            </a:r>
            <a:endParaRPr sz="1000"/>
          </a:p>
        </p:txBody>
      </p:sp>
      <p:sp>
        <p:nvSpPr>
          <p:cNvPr id="331" name="Google Shape;331;p21"/>
          <p:cNvSpPr txBox="1"/>
          <p:nvPr>
            <p:ph idx="4294967295" type="body"/>
          </p:nvPr>
        </p:nvSpPr>
        <p:spPr>
          <a:xfrm>
            <a:off x="6563375" y="3323450"/>
            <a:ext cx="2501700" cy="742800"/>
          </a:xfrm>
          <a:prstGeom prst="rect">
            <a:avLst/>
          </a:prstGeom>
          <a:effectLst>
            <a:outerShdw blurRad="57150" rotWithShape="0" algn="bl" dir="5400000" dist="95250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332" name="Google Shape;332;p21"/>
          <p:cNvGrpSpPr/>
          <p:nvPr/>
        </p:nvGrpSpPr>
        <p:grpSpPr>
          <a:xfrm>
            <a:off x="6564741" y="4068610"/>
            <a:ext cx="2501700" cy="1066915"/>
            <a:chOff x="830400" y="3274596"/>
            <a:chExt cx="2501700" cy="1353953"/>
          </a:xfrm>
        </p:grpSpPr>
        <p:sp>
          <p:nvSpPr>
            <p:cNvPr id="333" name="Google Shape;333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5" name="Google Shape;335;p21"/>
          <p:cNvSpPr txBox="1"/>
          <p:nvPr>
            <p:ph type="title"/>
          </p:nvPr>
        </p:nvSpPr>
        <p:spPr>
          <a:xfrm>
            <a:off x="6688090" y="4117478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Estatus</a:t>
            </a:r>
            <a:endParaRPr sz="1000"/>
          </a:p>
        </p:txBody>
      </p:sp>
      <p:sp>
        <p:nvSpPr>
          <p:cNvPr id="336" name="Google Shape;336;p21"/>
          <p:cNvSpPr txBox="1"/>
          <p:nvPr>
            <p:ph idx="4294967295" type="body"/>
          </p:nvPr>
        </p:nvSpPr>
        <p:spPr>
          <a:xfrm>
            <a:off x="6568400" y="4400700"/>
            <a:ext cx="25017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337" name="Google Shape;337;p21"/>
          <p:cNvSpPr txBox="1"/>
          <p:nvPr>
            <p:ph type="title"/>
          </p:nvPr>
        </p:nvSpPr>
        <p:spPr>
          <a:xfrm>
            <a:off x="6556375" y="260000"/>
            <a:ext cx="17667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/>
              <a:t>DESPUÉS</a:t>
            </a:r>
            <a:endParaRPr sz="1500"/>
          </a:p>
        </p:txBody>
      </p:sp>
      <p:grpSp>
        <p:nvGrpSpPr>
          <p:cNvPr id="338" name="Google Shape;338;p21"/>
          <p:cNvGrpSpPr/>
          <p:nvPr/>
        </p:nvGrpSpPr>
        <p:grpSpPr>
          <a:xfrm flipH="1" rot="10800000">
            <a:off x="3258179" y="1251623"/>
            <a:ext cx="2501700" cy="1673351"/>
            <a:chOff x="830400" y="3274596"/>
            <a:chExt cx="2501700" cy="1353953"/>
          </a:xfrm>
        </p:grpSpPr>
        <p:sp>
          <p:nvSpPr>
            <p:cNvPr id="339" name="Google Shape;339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1" name="Google Shape;341;p21"/>
          <p:cNvSpPr txBox="1"/>
          <p:nvPr>
            <p:ph type="title"/>
          </p:nvPr>
        </p:nvSpPr>
        <p:spPr>
          <a:xfrm>
            <a:off x="3390165" y="1217792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Segmentos de Clientes</a:t>
            </a:r>
            <a:endParaRPr sz="1000"/>
          </a:p>
        </p:txBody>
      </p:sp>
      <p:sp>
        <p:nvSpPr>
          <p:cNvPr id="342" name="Google Shape;342;p21"/>
          <p:cNvSpPr txBox="1"/>
          <p:nvPr>
            <p:ph idx="4294967295" type="body"/>
          </p:nvPr>
        </p:nvSpPr>
        <p:spPr>
          <a:xfrm>
            <a:off x="3258250" y="1598650"/>
            <a:ext cx="2501700" cy="11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800"/>
              <a:t>Por los servidores de Hotmart</a:t>
            </a:r>
            <a:endParaRPr sz="800"/>
          </a:p>
        </p:txBody>
      </p:sp>
      <p:grpSp>
        <p:nvGrpSpPr>
          <p:cNvPr id="343" name="Google Shape;343;p21"/>
          <p:cNvGrpSpPr/>
          <p:nvPr/>
        </p:nvGrpSpPr>
        <p:grpSpPr>
          <a:xfrm flipH="1" rot="10800000">
            <a:off x="3258042" y="3456824"/>
            <a:ext cx="2501700" cy="1673351"/>
            <a:chOff x="830400" y="3274596"/>
            <a:chExt cx="2501700" cy="1353953"/>
          </a:xfrm>
        </p:grpSpPr>
        <p:sp>
          <p:nvSpPr>
            <p:cNvPr id="344" name="Google Shape;344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" name="Google Shape;346;p21"/>
          <p:cNvSpPr txBox="1"/>
          <p:nvPr>
            <p:ph type="title"/>
          </p:nvPr>
        </p:nvSpPr>
        <p:spPr>
          <a:xfrm>
            <a:off x="3390028" y="3473517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Productos/Servicios</a:t>
            </a:r>
            <a:endParaRPr sz="1000"/>
          </a:p>
        </p:txBody>
      </p:sp>
      <p:sp>
        <p:nvSpPr>
          <p:cNvPr id="347" name="Google Shape;347;p21"/>
          <p:cNvSpPr txBox="1"/>
          <p:nvPr>
            <p:ph idx="4294967295" type="body"/>
          </p:nvPr>
        </p:nvSpPr>
        <p:spPr>
          <a:xfrm>
            <a:off x="3258100" y="3854375"/>
            <a:ext cx="2501700" cy="11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800"/>
              <a:t>Por los servidores de Hotmart</a:t>
            </a:r>
            <a:endParaRPr sz="800"/>
          </a:p>
        </p:txBody>
      </p:sp>
      <p:pic>
        <p:nvPicPr>
          <p:cNvPr id="348" name="Google Shape;34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1550" y="16075"/>
            <a:ext cx="886375" cy="88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22930" y="16175"/>
            <a:ext cx="821071" cy="8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